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44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114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242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140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3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387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528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947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862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368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D8EC-0046-40FE-91F0-1C4EF8E1DB38}" type="datetimeFigureOut">
              <a:rPr lang="sl-SI" smtClean="0"/>
              <a:t>31. 08. 2023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D080-DE08-4B72-87D4-6F872C7FF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08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98760" y="681644"/>
            <a:ext cx="9144000" cy="87468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Logotip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111" y="1979729"/>
            <a:ext cx="4118176" cy="360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24504" y="621664"/>
            <a:ext cx="6172200" cy="59869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sl-SI" sz="2800" dirty="0" smtClean="0"/>
              <a:t>Skupaj vse to poudarja šolo kot nekakšno podstat, kjer se rast, </a:t>
            </a:r>
            <a:r>
              <a:rPr lang="sl-SI" sz="2800" dirty="0" err="1" smtClean="0"/>
              <a:t>unikatnost</a:t>
            </a:r>
            <a:r>
              <a:rPr lang="sl-SI" sz="2800" dirty="0" smtClean="0"/>
              <a:t> in varnost združujejo.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sl-SI" sz="28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sl-SI" sz="2800" b="1" dirty="0" smtClean="0"/>
              <a:t>Prerez zelenega oreha v lupini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l-SI" sz="2800" b="1" dirty="0" smtClean="0"/>
              <a:t>postane simbol, ki motivira,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l-SI" sz="2800" b="1" dirty="0" smtClean="0"/>
              <a:t>navdihuje ter odraža osnovne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l-SI" sz="2800" b="1" dirty="0" smtClean="0"/>
              <a:t>vrednote in cilje šole: zagotavljati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l-SI" sz="2800" b="1" dirty="0" smtClean="0"/>
              <a:t>varno in spodbudno učno okolje,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l-SI" sz="2800" b="1" dirty="0" smtClean="0"/>
              <a:t>ki prispeva k razvoju vsakega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l-SI" sz="2800" b="1" dirty="0" smtClean="0"/>
              <a:t>posameznika in soustvarja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l-SI" sz="2800" b="1" dirty="0" smtClean="0"/>
              <a:t>izjemno, z naravo povezano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l-SI" sz="2800" b="1" dirty="0" smtClean="0"/>
              <a:t>skupnost.</a:t>
            </a:r>
            <a:endParaRPr lang="sl-SI" sz="28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342"/>
            <a:ext cx="5054490" cy="3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073" y="2443306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sl-SI" dirty="0" smtClean="0"/>
              <a:t>Uporaba prereza zelenega oreha kot znaka za osnovno šolo ima globok pomen in simboliko.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Znak predstavlja večdimenzionalno sporočilo, ki se sklada s temeljnimi vrednotami šole.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07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073" y="2443306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sl-SI" dirty="0" smtClean="0"/>
              <a:t>Prerez zelenega oreha v lupini postane simbol, ki motivira, navdihuje ter odraža osnovne vrednote in cilje šole: zagotavljati varno in spodbudno učno okolje, ki prispeva k razvoju vsakega posameznika in soustvarja izjemno, z naravo povezano skupnost.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33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4" y="675747"/>
            <a:ext cx="11457516" cy="51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65" y="453564"/>
            <a:ext cx="8380440" cy="55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2" y="706582"/>
            <a:ext cx="5810597" cy="44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24504" y="621665"/>
            <a:ext cx="6172200" cy="5671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l-SI" sz="4000" b="1" dirty="0" smtClean="0"/>
              <a:t>Prvič, prerezan zelen oreh simbolizira rast in razvoj. </a:t>
            </a:r>
          </a:p>
          <a:p>
            <a:endParaRPr lang="sl-SI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sl-SI" sz="3000" dirty="0" smtClean="0"/>
              <a:t>Kot oreh, ki raste v svoji zaščitni lupini, tudi učenci šole rastejo v varnem in spodbudnem okolju. To sporoča zavezanost šole k posameznikovemu napredku, učenju in razvoju ter ustvarja občutek zaupanja med učenci, učitelji in starši.</a:t>
            </a:r>
            <a:endParaRPr lang="sl-SI" sz="3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342"/>
            <a:ext cx="5054490" cy="3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24504" y="621665"/>
            <a:ext cx="6363192" cy="567107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t-BR" sz="3900" b="1" dirty="0" smtClean="0"/>
              <a:t>Drugič, edinstvena</a:t>
            </a:r>
            <a:r>
              <a:rPr lang="sl-SI" sz="3900" b="1" dirty="0" smtClean="0"/>
              <a:t> </a:t>
            </a:r>
            <a:r>
              <a:rPr lang="pt-BR" sz="3900" b="1" dirty="0" smtClean="0"/>
              <a:t>notranjost oreha poudarja</a:t>
            </a:r>
            <a:r>
              <a:rPr lang="sl-SI" sz="3900" b="1" dirty="0" smtClean="0"/>
              <a:t> </a:t>
            </a:r>
            <a:r>
              <a:rPr lang="pt-BR" sz="3900" b="1" dirty="0" smtClean="0"/>
              <a:t>posameznikov potencial.</a:t>
            </a:r>
            <a:endParaRPr lang="sl-SI" sz="39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sl-SI" sz="3000" dirty="0" smtClean="0"/>
              <a:t>Vsak oreh ima svoje unikatno jedro, enako kot vsak učenec prinaša svoje edinstvene talente, sposobnosti in darove.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l-SI" sz="3000" dirty="0" smtClean="0"/>
              <a:t>Ta simbolika spodbuja vključujoče okolje, ki ceni različnost in spodbuja posameznikovo identiteto.</a:t>
            </a:r>
            <a:endParaRPr lang="sl-SI" sz="3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342"/>
            <a:ext cx="5054490" cy="3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24504" y="621665"/>
            <a:ext cx="6172200" cy="567107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sl-SI" sz="4000" b="1" dirty="0" smtClean="0"/>
              <a:t>Tretjič, lupina, ki varuje orehovo jedro, predstavlja zaščitno in podporno okolje.</a:t>
            </a:r>
          </a:p>
          <a:p>
            <a:endParaRPr lang="sl-SI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sl-SI" sz="3000" dirty="0"/>
              <a:t>Enako kot šola, ki skrbi za učence, da se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l-SI" sz="3000" dirty="0"/>
              <a:t>lahko brezskrbno razvijajo, ščiti njihovo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l-SI" sz="3000" dirty="0"/>
              <a:t>rast ter jim nudi znanje in veščine, ki jih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l-SI" sz="3000" dirty="0"/>
              <a:t>potrebujejo za prihodnost.</a:t>
            </a:r>
            <a:endParaRPr lang="sl-SI" sz="3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342"/>
            <a:ext cx="5054490" cy="3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259</Words>
  <Application>Microsoft Office PowerPoint</Application>
  <PresentationFormat>Širokozaslonsko</PresentationFormat>
  <Paragraphs>26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Logotip</vt:lpstr>
      <vt:lpstr>Uporaba prereza zelenega oreha kot znaka za osnovno šolo ima globok pomen in simboliko.   Znak predstavlja večdimenzionalno sporočilo, ki se sklada s temeljnimi vrednotami šole.</vt:lpstr>
      <vt:lpstr>Prerez zelenega oreha v lupini postane simbol, ki motivira, navdihuje ter odraža osnovne vrednote in cilje šole: zagotavljati varno in spodbudno učno okolje, ki prispeva k razvoju vsakega posameznika in soustvarja izjemno, z naravo povezano skupnost.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Logotip</dc:title>
  <dc:creator>branko.gosak@gmail.com</dc:creator>
  <cp:lastModifiedBy>branko.gosak@gmail.com</cp:lastModifiedBy>
  <cp:revision>4</cp:revision>
  <dcterms:created xsi:type="dcterms:W3CDTF">2023-08-30T21:58:57Z</dcterms:created>
  <dcterms:modified xsi:type="dcterms:W3CDTF">2023-08-30T22:18:13Z</dcterms:modified>
</cp:coreProperties>
</file>